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7" r:id="rId5"/>
    <p:sldId id="259" r:id="rId6"/>
    <p:sldId id="258" r:id="rId7"/>
    <p:sldId id="256" r:id="rId8"/>
  </p:sldIdLst>
  <p:sldSz cx="15119350" cy="10691813"/>
  <p:notesSz cx="9896475" cy="143017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5BE"/>
    <a:srgbClr val="FFFFFF"/>
    <a:srgbClr val="FEE003"/>
    <a:srgbClr val="BBCFCF"/>
    <a:srgbClr val="679393"/>
    <a:srgbClr val="FF9ACC"/>
    <a:srgbClr val="FDDF2B"/>
    <a:srgbClr val="B28C4E"/>
    <a:srgbClr val="182F51"/>
    <a:srgbClr val="EFF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5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van den Berg - Verbeek" userId="e2c1cac6-8259-47be-8d23-03f39f577555" providerId="ADAL" clId="{3764BAD2-04A4-48B9-92EF-E2F0A02D80E2}"/>
    <pc:docChg chg="undo custSel modSld">
      <pc:chgData name="Christina van den Berg - Verbeek" userId="e2c1cac6-8259-47be-8d23-03f39f577555" providerId="ADAL" clId="{3764BAD2-04A4-48B9-92EF-E2F0A02D80E2}" dt="2026-08-20T08:03:33.517" v="1960" actId="20577"/>
      <pc:docMkLst>
        <pc:docMk/>
      </pc:docMkLst>
      <pc:sldChg chg="modSp mod">
        <pc:chgData name="Christina van den Berg - Verbeek" userId="e2c1cac6-8259-47be-8d23-03f39f577555" providerId="ADAL" clId="{3764BAD2-04A4-48B9-92EF-E2F0A02D80E2}" dt="2026-08-18T07:58:20.152" v="1942" actId="1076"/>
        <pc:sldMkLst>
          <pc:docMk/>
          <pc:sldMk cId="3268704199" sldId="256"/>
        </pc:sldMkLst>
        <pc:graphicFrameChg chg="mod modGraphic">
          <ac:chgData name="Christina van den Berg - Verbeek" userId="e2c1cac6-8259-47be-8d23-03f39f577555" providerId="ADAL" clId="{3764BAD2-04A4-48B9-92EF-E2F0A02D80E2}" dt="2026-08-18T07:58:20.152" v="1942" actId="1076"/>
          <ac:graphicFrameMkLst>
            <pc:docMk/>
            <pc:sldMk cId="3268704199" sldId="256"/>
            <ac:graphicFrameMk id="3" creationId="{DBBDA65D-0994-4F6D-A210-60A233D98150}"/>
          </ac:graphicFrameMkLst>
        </pc:graphicFrameChg>
        <pc:graphicFrameChg chg="modGraphic">
          <ac:chgData name="Christina van den Berg - Verbeek" userId="e2c1cac6-8259-47be-8d23-03f39f577555" providerId="ADAL" clId="{3764BAD2-04A4-48B9-92EF-E2F0A02D80E2}" dt="2026-08-18T07:52:50.502" v="1777" actId="20577"/>
          <ac:graphicFrameMkLst>
            <pc:docMk/>
            <pc:sldMk cId="3268704199" sldId="256"/>
            <ac:graphicFrameMk id="4" creationId="{0E40E98D-FCC7-2A59-2E87-AECA222C206A}"/>
          </ac:graphicFrameMkLst>
        </pc:graphicFrameChg>
      </pc:sldChg>
      <pc:sldChg chg="modSp mod setBg">
        <pc:chgData name="Christina van den Berg - Verbeek" userId="e2c1cac6-8259-47be-8d23-03f39f577555" providerId="ADAL" clId="{3764BAD2-04A4-48B9-92EF-E2F0A02D80E2}" dt="2026-08-20T07:13:06.376" v="1951" actId="20577"/>
        <pc:sldMkLst>
          <pc:docMk/>
          <pc:sldMk cId="1888551254" sldId="258"/>
        </pc:sldMkLst>
        <pc:graphicFrameChg chg="mod modGraphic">
          <ac:chgData name="Christina van den Berg - Verbeek" userId="e2c1cac6-8259-47be-8d23-03f39f577555" providerId="ADAL" clId="{3764BAD2-04A4-48B9-92EF-E2F0A02D80E2}" dt="2026-08-20T07:13:06.376" v="1951" actId="20577"/>
          <ac:graphicFrameMkLst>
            <pc:docMk/>
            <pc:sldMk cId="1888551254" sldId="258"/>
            <ac:graphicFrameMk id="5" creationId="{6DE2CF76-CEED-39BF-6DD8-45EB568184D2}"/>
          </ac:graphicFrameMkLst>
        </pc:graphicFrameChg>
        <pc:graphicFrameChg chg="modGraphic">
          <ac:chgData name="Christina van den Berg - Verbeek" userId="e2c1cac6-8259-47be-8d23-03f39f577555" providerId="ADAL" clId="{3764BAD2-04A4-48B9-92EF-E2F0A02D80E2}" dt="2026-08-18T07:54:18.219" v="1811" actId="20577"/>
          <ac:graphicFrameMkLst>
            <pc:docMk/>
            <pc:sldMk cId="1888551254" sldId="258"/>
            <ac:graphicFrameMk id="6" creationId="{6CA5239C-08FF-A8C5-0D14-DFF4BDA1201F}"/>
          </ac:graphicFrameMkLst>
        </pc:graphicFrameChg>
      </pc:sldChg>
      <pc:sldChg chg="modSp mod">
        <pc:chgData name="Christina van den Berg - Verbeek" userId="e2c1cac6-8259-47be-8d23-03f39f577555" providerId="ADAL" clId="{3764BAD2-04A4-48B9-92EF-E2F0A02D80E2}" dt="2026-08-20T08:03:33.517" v="1960" actId="20577"/>
        <pc:sldMkLst>
          <pc:docMk/>
          <pc:sldMk cId="548598631" sldId="259"/>
        </pc:sldMkLst>
        <pc:graphicFrameChg chg="mod modGraphic">
          <ac:chgData name="Christina van den Berg - Verbeek" userId="e2c1cac6-8259-47be-8d23-03f39f577555" providerId="ADAL" clId="{3764BAD2-04A4-48B9-92EF-E2F0A02D80E2}" dt="2026-08-20T07:31:11.020" v="1955" actId="1076"/>
          <ac:graphicFrameMkLst>
            <pc:docMk/>
            <pc:sldMk cId="548598631" sldId="259"/>
            <ac:graphicFrameMk id="3" creationId="{923D132E-AEA9-3A5F-F621-407C12C358C1}"/>
          </ac:graphicFrameMkLst>
        </pc:graphicFrameChg>
        <pc:graphicFrameChg chg="mod modGraphic">
          <ac:chgData name="Christina van den Berg - Verbeek" userId="e2c1cac6-8259-47be-8d23-03f39f577555" providerId="ADAL" clId="{3764BAD2-04A4-48B9-92EF-E2F0A02D80E2}" dt="2026-08-20T08:03:33.517" v="1960" actId="20577"/>
          <ac:graphicFrameMkLst>
            <pc:docMk/>
            <pc:sldMk cId="548598631" sldId="259"/>
            <ac:graphicFrameMk id="6" creationId="{4572565A-D2A6-5C8B-1EF7-947DA997579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87838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05463" y="0"/>
            <a:ext cx="42894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EBA66-0267-4540-8397-60319A20F0DD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535113" y="1787525"/>
            <a:ext cx="6826250" cy="4827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89013" y="6883400"/>
            <a:ext cx="7918450" cy="56308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13584238"/>
            <a:ext cx="4287838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05463" y="13584238"/>
            <a:ext cx="42894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C8E66-EBCC-4400-9EB1-8A11F0619D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91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AC8E66-EBCC-4400-9EB1-8A11F0619DA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3570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116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12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64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74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82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951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24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68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083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91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9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143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AFD3C-CB94-4B3C-BBCB-ED902144510A}" type="datetimeFigureOut">
              <a:rPr lang="nl-NL" smtClean="0"/>
              <a:t>20-8-2026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0953CC-65D0-4641-BCED-AFAC788D39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123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oomdiagram: Scheidingslijn 1">
            <a:extLst>
              <a:ext uri="{FF2B5EF4-FFF2-40B4-BE49-F238E27FC236}">
                <a16:creationId xmlns:a16="http://schemas.microsoft.com/office/drawing/2014/main" id="{239131B0-3AA0-F8CA-2020-46B79670BBCE}"/>
              </a:ext>
            </a:extLst>
          </p:cNvPr>
          <p:cNvSpPr/>
          <p:nvPr/>
        </p:nvSpPr>
        <p:spPr>
          <a:xfrm>
            <a:off x="305324" y="7724572"/>
            <a:ext cx="7684796" cy="1394841"/>
          </a:xfrm>
          <a:prstGeom prst="flowChartTerminator">
            <a:avLst/>
          </a:prstGeom>
          <a:solidFill>
            <a:srgbClr val="B28C4E">
              <a:alpha val="80000"/>
            </a:srgbClr>
          </a:solidFill>
          <a:ln>
            <a:solidFill>
              <a:srgbClr val="B28C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7200" spc="600" dirty="0">
                <a:solidFill>
                  <a:schemeClr val="bg1"/>
                </a:solidFill>
                <a:latin typeface="Century Gothic" panose="020B0502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nl-NL" sz="4000" b="1" spc="600" dirty="0">
                <a:solidFill>
                  <a:schemeClr val="bg1"/>
                </a:solidFill>
                <a:latin typeface="Century Gothic" panose="020B0502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nl-NL" sz="4800" b="1" spc="6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</a:t>
            </a:r>
            <a:r>
              <a:rPr lang="nl-NL" sz="8000" b="1" spc="600" dirty="0">
                <a:solidFill>
                  <a:schemeClr val="bg1"/>
                </a:solidFill>
                <a:latin typeface="Congenial Black" panose="02000503040000020004" pitchFamily="2" charset="0"/>
                <a:ea typeface="Code2000" panose="02000600000000000000" pitchFamily="2" charset="-128"/>
                <a:cs typeface="Code2000" panose="02000600000000000000" pitchFamily="2" charset="-128"/>
              </a:rPr>
              <a:t> </a:t>
            </a:r>
            <a:r>
              <a:rPr lang="nl-NL" sz="9600" b="1" spc="600" dirty="0">
                <a:solidFill>
                  <a:schemeClr val="bg1"/>
                </a:solidFill>
                <a:latin typeface="Fairwater Script" panose="020F0502020204030204" pitchFamily="2" charset="0"/>
                <a:ea typeface="Code2000" panose="02000600000000000000" pitchFamily="2" charset="-128"/>
                <a:cs typeface="Code2000" panose="02000600000000000000" pitchFamily="2" charset="-128"/>
              </a:rPr>
              <a:t> </a:t>
            </a:r>
            <a:endParaRPr lang="nl-NL" sz="8000" b="1" spc="600" dirty="0">
              <a:solidFill>
                <a:schemeClr val="bg1"/>
              </a:solidFill>
              <a:latin typeface="Fairwater Script" panose="020F0502020204030204" pitchFamily="2" charset="0"/>
              <a:ea typeface="Code2000" panose="02000600000000000000" pitchFamily="2" charset="-128"/>
              <a:cs typeface="Code2000" panose="02000600000000000000" pitchFamily="2" charset="-128"/>
            </a:endParaRPr>
          </a:p>
        </p:txBody>
      </p:sp>
      <p:sp>
        <p:nvSpPr>
          <p:cNvPr id="7" name="Stroomdiagram: Scheidingslijn 6">
            <a:extLst>
              <a:ext uri="{FF2B5EF4-FFF2-40B4-BE49-F238E27FC236}">
                <a16:creationId xmlns:a16="http://schemas.microsoft.com/office/drawing/2014/main" id="{70D7E112-105C-DB2B-3743-93544366DB63}"/>
              </a:ext>
            </a:extLst>
          </p:cNvPr>
          <p:cNvSpPr/>
          <p:nvPr/>
        </p:nvSpPr>
        <p:spPr>
          <a:xfrm>
            <a:off x="5703651" y="673497"/>
            <a:ext cx="9299302" cy="2000021"/>
          </a:xfrm>
          <a:prstGeom prst="flowChartTerminator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1500" b="1" spc="600" dirty="0">
                <a:solidFill>
                  <a:srgbClr val="FC6B00"/>
                </a:solidFill>
                <a:latin typeface="Ink Free"/>
                <a:ea typeface="STHupo"/>
                <a:cs typeface="Code2000" panose="02000600000000000000" pitchFamily="2" charset="-128"/>
              </a:rPr>
              <a:t>   </a:t>
            </a:r>
            <a:r>
              <a:rPr lang="nl-NL" sz="11500" b="1" spc="600" dirty="0">
                <a:solidFill>
                  <a:schemeClr val="bg1"/>
                </a:solidFill>
                <a:latin typeface="Agency FB"/>
                <a:ea typeface="STHupo"/>
                <a:cs typeface="Cavolini"/>
              </a:rPr>
              <a:t> </a:t>
            </a:r>
            <a:r>
              <a:rPr lang="nl-NL" sz="9600" b="1" spc="600">
                <a:solidFill>
                  <a:schemeClr val="bg2">
                    <a:lumMod val="10000"/>
                  </a:schemeClr>
                </a:solidFill>
                <a:latin typeface="Agency FB"/>
                <a:ea typeface="Code2000"/>
                <a:cs typeface="Code2000" panose="02000600000000000000" pitchFamily="2" charset="-128"/>
              </a:rPr>
              <a:t>September</a:t>
            </a:r>
            <a:r>
              <a:rPr lang="nl-NL" sz="8000" b="1" spc="600" dirty="0">
                <a:solidFill>
                  <a:srgbClr val="FA3C92"/>
                </a:solidFill>
                <a:latin typeface="Ink Free"/>
                <a:ea typeface="Code2000"/>
                <a:cs typeface="Code2000" panose="02000600000000000000" pitchFamily="2" charset="-128"/>
              </a:rPr>
              <a:t>  </a:t>
            </a:r>
            <a:r>
              <a:rPr lang="nl-NL" sz="9600" b="1" spc="600" dirty="0">
                <a:solidFill>
                  <a:srgbClr val="E95909"/>
                </a:solidFill>
                <a:latin typeface="Ink Free"/>
                <a:ea typeface="Code2000"/>
                <a:cs typeface="Code2000" panose="02000600000000000000" pitchFamily="2" charset="-128"/>
              </a:rPr>
              <a:t> </a:t>
            </a:r>
            <a:endParaRPr lang="nl-NL" sz="8000" b="1" spc="600" dirty="0">
              <a:solidFill>
                <a:srgbClr val="E95909"/>
              </a:solidFill>
              <a:latin typeface="Ink Free"/>
              <a:ea typeface="Code2000"/>
              <a:cs typeface="Code2000" panose="02000600000000000000" pitchFamily="2" charset="-128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9D04B6A-D82C-EB48-EDC7-1AFD75E353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96" y="517353"/>
            <a:ext cx="2575274" cy="186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44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A501F5-8F3C-8A82-22B3-4CC82A448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4572565A-D2A6-5C8B-1EF7-947DA9975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496058"/>
              </p:ext>
            </p:extLst>
          </p:nvPr>
        </p:nvGraphicFramePr>
        <p:xfrm>
          <a:off x="182880" y="1478465"/>
          <a:ext cx="10351324" cy="7176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1370">
                  <a:extLst>
                    <a:ext uri="{9D8B030D-6E8A-4147-A177-3AD203B41FA5}">
                      <a16:colId xmlns:a16="http://schemas.microsoft.com/office/drawing/2014/main" val="3084893760"/>
                    </a:ext>
                  </a:extLst>
                </a:gridCol>
                <a:gridCol w="5018236">
                  <a:extLst>
                    <a:ext uri="{9D8B030D-6E8A-4147-A177-3AD203B41FA5}">
                      <a16:colId xmlns:a16="http://schemas.microsoft.com/office/drawing/2014/main" val="3082007911"/>
                    </a:ext>
                  </a:extLst>
                </a:gridCol>
                <a:gridCol w="1141947">
                  <a:extLst>
                    <a:ext uri="{9D8B030D-6E8A-4147-A177-3AD203B41FA5}">
                      <a16:colId xmlns:a16="http://schemas.microsoft.com/office/drawing/2014/main" val="848324050"/>
                    </a:ext>
                  </a:extLst>
                </a:gridCol>
                <a:gridCol w="1809771">
                  <a:extLst>
                    <a:ext uri="{9D8B030D-6E8A-4147-A177-3AD203B41FA5}">
                      <a16:colId xmlns:a16="http://schemas.microsoft.com/office/drawing/2014/main" val="555958974"/>
                    </a:ext>
                  </a:extLst>
                </a:gridCol>
              </a:tblGrid>
              <a:tr h="994209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Ma 31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algn="ctr"/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augustus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Koffiemomentje </a:t>
                      </a:r>
                      <a:r>
                        <a:rPr lang="nl-NL" sz="24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| Jannie &amp; Ilona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Creatief voor de wintermarkt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14:30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‘’t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198865"/>
                  </a:ext>
                </a:extLst>
              </a:tr>
              <a:tr h="1505629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DI 1 </a:t>
                      </a:r>
                    </a:p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September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/>
                          <a:cs typeface="Aldhabi" panose="020F0502020204030204" pitchFamily="2" charset="-78"/>
                        </a:rPr>
                        <a:t>Koffiemomentje | </a:t>
                      </a:r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/>
                          <a:cs typeface="Aldhabi" panose="020F0502020204030204" pitchFamily="2" charset="-78"/>
                        </a:rPr>
                        <a:t> Andrea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/>
                          <a:cs typeface="Aldhabi" panose="020F0502020204030204" pitchFamily="2" charset="-78"/>
                        </a:rPr>
                        <a:t>Beweeg je fit / </a:t>
                      </a:r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/>
                          <a:cs typeface="Aldhabi" panose="020F0502020204030204" pitchFamily="2" charset="-78"/>
                        </a:rPr>
                        <a:t>individueel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Beautymiddag </a:t>
                      </a:r>
                      <a:endParaRPr lang="nl-NL" sz="24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13.30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14.30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844500"/>
                  </a:ext>
                </a:extLst>
              </a:tr>
              <a:tr h="1502132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WO 2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September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Koffietijd  </a:t>
                      </a:r>
                    </a:p>
                    <a:p>
                      <a:pPr algn="ctr"/>
                      <a:r>
                        <a:rPr lang="nl-NL" sz="3200" b="1" dirty="0" err="1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Zinzia</a:t>
                      </a:r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 Tours </a:t>
                      </a:r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op </a:t>
                      </a:r>
                      <a:r>
                        <a:rPr lang="nl-NL" sz="2000" b="1" dirty="0" err="1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uitnodinging</a:t>
                      </a:r>
                      <a:endParaRPr lang="nl-NL" sz="2000" b="1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Handverzorging | </a:t>
                      </a: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Esther</a:t>
                      </a:r>
                    </a:p>
                    <a:p>
                      <a:pPr algn="ctr"/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Thee met Thema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14.00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14.30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</a:t>
                      </a: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Entree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Entree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166236"/>
                  </a:ext>
                </a:extLst>
              </a:tr>
              <a:tr h="1502132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DO 3</a:t>
                      </a:r>
                      <a:endParaRPr lang="nl-NL"/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 september</a:t>
                      </a:r>
                    </a:p>
                    <a:p>
                      <a:pPr algn="ctr"/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Creatief </a:t>
                      </a:r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| </a:t>
                      </a:r>
                      <a:r>
                        <a:rPr lang="nl-NL" sz="2000" b="1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Wia</a:t>
                      </a:r>
                      <a:endParaRPr lang="nl-NL" sz="20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Beweeg je fit </a:t>
                      </a:r>
                      <a:r>
                        <a:rPr lang="nl-NL" sz="24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| groep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Bingo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11.00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14:30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Huiskamer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254585"/>
                  </a:ext>
                </a:extLst>
              </a:tr>
              <a:tr h="1041239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VR 4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September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/>
                          <a:cs typeface="Aldhabi" panose="020F0502020204030204" pitchFamily="2" charset="-78"/>
                        </a:rPr>
                        <a:t>Sjoelen</a:t>
                      </a:r>
                      <a:endParaRPr lang="nl-NL" sz="3200" b="1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>
                          <a:solidFill>
                            <a:schemeClr val="tx1"/>
                          </a:solidFill>
                          <a:latin typeface="Agency FB" panose="020F0502020204030204" pitchFamily="34" charset="0"/>
                          <a:ea typeface="ADLaM Display" panose="02010000000000000000" pitchFamily="2" charset="0"/>
                          <a:cs typeface="Aldhabi" panose="020F0502020204030204" pitchFamily="2" charset="-78"/>
                        </a:rPr>
                        <a:t>14.30 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 panose="020F0502020204030204" pitchFamily="34" charset="0"/>
                        <a:ea typeface="ADLaM Display" panose="02010000000000000000" pitchFamily="2" charset="0"/>
                        <a:cs typeface="Aldhabi" panose="020F0502020204030204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ldhabi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ldhabi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411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730088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23D132E-AEA9-3A5F-F621-407C12C35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475032"/>
              </p:ext>
            </p:extLst>
          </p:nvPr>
        </p:nvGraphicFramePr>
        <p:xfrm>
          <a:off x="180382" y="8822589"/>
          <a:ext cx="10353822" cy="1374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044">
                  <a:extLst>
                    <a:ext uri="{9D8B030D-6E8A-4147-A177-3AD203B41FA5}">
                      <a16:colId xmlns:a16="http://schemas.microsoft.com/office/drawing/2014/main" val="2775102968"/>
                    </a:ext>
                  </a:extLst>
                </a:gridCol>
                <a:gridCol w="5035826">
                  <a:extLst>
                    <a:ext uri="{9D8B030D-6E8A-4147-A177-3AD203B41FA5}">
                      <a16:colId xmlns:a16="http://schemas.microsoft.com/office/drawing/2014/main" val="4006424156"/>
                    </a:ext>
                  </a:extLst>
                </a:gridCol>
                <a:gridCol w="1139687">
                  <a:extLst>
                    <a:ext uri="{9D8B030D-6E8A-4147-A177-3AD203B41FA5}">
                      <a16:colId xmlns:a16="http://schemas.microsoft.com/office/drawing/2014/main" val="3615026248"/>
                    </a:ext>
                  </a:extLst>
                </a:gridCol>
                <a:gridCol w="1766265">
                  <a:extLst>
                    <a:ext uri="{9D8B030D-6E8A-4147-A177-3AD203B41FA5}">
                      <a16:colId xmlns:a16="http://schemas.microsoft.com/office/drawing/2014/main" val="2208440254"/>
                    </a:ext>
                  </a:extLst>
                </a:gridCol>
              </a:tblGrid>
              <a:tr h="1013088">
                <a:tc>
                  <a:txBody>
                    <a:bodyPr/>
                    <a:lstStyle/>
                    <a:p>
                      <a:r>
                        <a:rPr lang="nl-NL" dirty="0">
                          <a:latin typeface="Agency FB"/>
                        </a:rPr>
                        <a:t>          </a:t>
                      </a:r>
                      <a:r>
                        <a:rPr lang="nl-NL" dirty="0">
                          <a:solidFill>
                            <a:schemeClr val="tx1"/>
                          </a:solidFill>
                          <a:latin typeface="Agency FB"/>
                        </a:rPr>
                        <a:t> Za 5 </a:t>
                      </a:r>
                    </a:p>
                    <a:p>
                      <a:pPr lvl="0">
                        <a:buNone/>
                      </a:pPr>
                      <a:r>
                        <a:rPr lang="nl-NL" dirty="0">
                          <a:solidFill>
                            <a:schemeClr val="tx1"/>
                          </a:solidFill>
                          <a:latin typeface="Agency FB"/>
                        </a:rPr>
                        <a:t>     September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EF5BE">
                            <a:shade val="30000"/>
                            <a:satMod val="115000"/>
                            <a:alpha val="52000"/>
                          </a:srgbClr>
                        </a:gs>
                        <a:gs pos="50000">
                          <a:srgbClr val="FEF5BE">
                            <a:shade val="67500"/>
                            <a:satMod val="115000"/>
                          </a:srgbClr>
                        </a:gs>
                        <a:gs pos="100000">
                          <a:srgbClr val="FEF5BE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  <a:p>
                      <a:pPr lvl="0" algn="ctr">
                        <a:buNone/>
                      </a:pPr>
                      <a:r>
                        <a:rPr lang="nl-NL" dirty="0" err="1">
                          <a:solidFill>
                            <a:srgbClr val="C00000"/>
                          </a:solidFill>
                        </a:rPr>
                        <a:t>Airborne</a:t>
                      </a:r>
                      <a:r>
                        <a:rPr lang="nl-NL" dirty="0">
                          <a:solidFill>
                            <a:srgbClr val="C00000"/>
                          </a:solidFill>
                        </a:rPr>
                        <a:t> Wandeltocht </a:t>
                      </a:r>
                    </a:p>
                    <a:p>
                      <a:pPr lvl="0" algn="ctr">
                        <a:buNone/>
                      </a:pPr>
                      <a:r>
                        <a:rPr lang="nl-NL" dirty="0">
                          <a:solidFill>
                            <a:srgbClr val="C00000"/>
                          </a:solidFill>
                        </a:rPr>
                        <a:t>Wandelaars die langs lopen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EF5BE">
                            <a:shade val="30000"/>
                            <a:satMod val="115000"/>
                            <a:alpha val="52000"/>
                          </a:srgbClr>
                        </a:gs>
                        <a:gs pos="50000">
                          <a:srgbClr val="FEF5BE">
                            <a:shade val="67500"/>
                            <a:satMod val="115000"/>
                          </a:srgbClr>
                        </a:gs>
                        <a:gs pos="100000">
                          <a:srgbClr val="FEF5BE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  <a:p>
                      <a:pPr lvl="0">
                        <a:buNone/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</a:rPr>
                        <a:t>Vanaf 10:30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EF5BE">
                            <a:shade val="30000"/>
                            <a:satMod val="115000"/>
                            <a:alpha val="52000"/>
                          </a:srgbClr>
                        </a:gs>
                        <a:gs pos="50000">
                          <a:srgbClr val="FEF5BE">
                            <a:shade val="67500"/>
                            <a:satMod val="115000"/>
                          </a:srgbClr>
                        </a:gs>
                        <a:gs pos="100000">
                          <a:srgbClr val="FEF5BE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  <a:p>
                      <a:pPr lvl="0">
                        <a:buNone/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</a:rPr>
                        <a:t>Dorpsstraat</a:t>
                      </a:r>
                      <a:r>
                        <a:rPr lang="nl-NL" sz="1800" dirty="0"/>
                        <a:t>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EF5BE">
                            <a:shade val="30000"/>
                            <a:satMod val="115000"/>
                            <a:alpha val="52000"/>
                          </a:srgbClr>
                        </a:gs>
                        <a:gs pos="50000">
                          <a:srgbClr val="FEF5BE">
                            <a:shade val="67500"/>
                            <a:satMod val="115000"/>
                          </a:srgbClr>
                        </a:gs>
                        <a:gs pos="100000">
                          <a:srgbClr val="FEF5BE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5685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598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6CA5239C-08FF-A8C5-0D14-DFF4BDA12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620231"/>
              </p:ext>
            </p:extLst>
          </p:nvPr>
        </p:nvGraphicFramePr>
        <p:xfrm>
          <a:off x="65" y="74603"/>
          <a:ext cx="7330484" cy="826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738">
                  <a:extLst>
                    <a:ext uri="{9D8B030D-6E8A-4147-A177-3AD203B41FA5}">
                      <a16:colId xmlns:a16="http://schemas.microsoft.com/office/drawing/2014/main" val="3084893760"/>
                    </a:ext>
                  </a:extLst>
                </a:gridCol>
                <a:gridCol w="3557088">
                  <a:extLst>
                    <a:ext uri="{9D8B030D-6E8A-4147-A177-3AD203B41FA5}">
                      <a16:colId xmlns:a16="http://schemas.microsoft.com/office/drawing/2014/main" val="3082007911"/>
                    </a:ext>
                  </a:extLst>
                </a:gridCol>
                <a:gridCol w="866470">
                  <a:extLst>
                    <a:ext uri="{9D8B030D-6E8A-4147-A177-3AD203B41FA5}">
                      <a16:colId xmlns:a16="http://schemas.microsoft.com/office/drawing/2014/main" val="848324050"/>
                    </a:ext>
                  </a:extLst>
                </a:gridCol>
                <a:gridCol w="1189188">
                  <a:extLst>
                    <a:ext uri="{9D8B030D-6E8A-4147-A177-3AD203B41FA5}">
                      <a16:colId xmlns:a16="http://schemas.microsoft.com/office/drawing/2014/main" val="555958974"/>
                    </a:ext>
                  </a:extLst>
                </a:gridCol>
              </a:tblGrid>
              <a:tr h="1754996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MA 7 </a:t>
                      </a:r>
                      <a:endParaRPr lang="nl-NL"/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  <a:endParaRPr lang="nl-NL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Koffiemomentje </a:t>
                      </a:r>
                      <a:endParaRPr lang="nl-NL" sz="32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24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Jannie &amp; Ilona 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Zing mee met het </a:t>
                      </a:r>
                      <a:r>
                        <a:rPr lang="nl-NL" sz="2800" b="1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Rijnhofkoor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!4:30 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</a:t>
                      </a: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198865"/>
                  </a:ext>
                </a:extLst>
              </a:tr>
              <a:tr h="1933471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DI 8</a:t>
                      </a:r>
                      <a:endParaRPr lang="nl-NL"/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latin typeface="Agency FB"/>
                        </a:rPr>
                        <a:t>September</a:t>
                      </a:r>
                      <a:endParaRPr lang="nl-NL" sz="2800" b="1" dirty="0">
                        <a:latin typeface="Agency FB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Koffiemomentje </a:t>
                      </a:r>
                      <a:endParaRPr lang="nl-NL" sz="24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24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 Sylvia &amp; Andrea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Beweeg je fit </a:t>
                      </a:r>
                      <a:r>
                        <a:rPr lang="nl-NL" sz="2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 </a:t>
                      </a:r>
                      <a:r>
                        <a:rPr lang="nl-NL" sz="24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individueel</a:t>
                      </a:r>
                    </a:p>
                    <a:p>
                      <a:pPr algn="ctr"/>
                      <a:r>
                        <a:rPr lang="nl-NL" sz="3600" b="1" dirty="0">
                          <a:solidFill>
                            <a:srgbClr val="FF0000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 </a:t>
                      </a:r>
                      <a:r>
                        <a:rPr lang="nl-NL" sz="36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Rondje Renkum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13.30</a:t>
                      </a:r>
                    </a:p>
                    <a:p>
                      <a:pPr algn="ctr"/>
                      <a:endParaRPr lang="nl-NL" sz="12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14.00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05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Entree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844500"/>
                  </a:ext>
                </a:extLst>
              </a:tr>
              <a:tr h="1041100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WO 9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Koffietijd Handverzorging </a:t>
                      </a:r>
                      <a:r>
                        <a:rPr lang="nl-NL" sz="2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 </a:t>
                      </a:r>
                      <a:r>
                        <a:rPr lang="nl-NL" sz="24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Esther</a:t>
                      </a:r>
                      <a:endParaRPr lang="nl-NL" sz="2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14.00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Entree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Entree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166236"/>
                  </a:ext>
                </a:extLst>
              </a:tr>
              <a:tr h="1814488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DO 10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Beweeg je fit </a:t>
                      </a: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 groep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800" b="1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Borrelnootmiddag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 Poffertjeskraam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11.00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!4:30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Huiskamer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Burgsteijn</a:t>
                      </a: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‘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254585"/>
                  </a:ext>
                </a:extLst>
              </a:tr>
              <a:tr h="1041100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VR 11 </a:t>
                      </a:r>
                      <a:endParaRPr lang="nl-NL"/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  <a:endParaRPr lang="nl-NL"/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Koffietijd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Sjoelen</a:t>
                      </a:r>
                    </a:p>
                    <a:p>
                      <a:pPr algn="ctr"/>
                      <a:endParaRPr lang="nl-NL" sz="3200" b="1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10:00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14.30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CFCF">
                        <a:alpha val="6274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730088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6DE2CF76-CEED-39BF-6DD8-45EB56818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322546"/>
              </p:ext>
            </p:extLst>
          </p:nvPr>
        </p:nvGraphicFramePr>
        <p:xfrm>
          <a:off x="7894820" y="1642114"/>
          <a:ext cx="7065018" cy="854621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54898">
                  <a:extLst>
                    <a:ext uri="{9D8B030D-6E8A-4147-A177-3AD203B41FA5}">
                      <a16:colId xmlns:a16="http://schemas.microsoft.com/office/drawing/2014/main" val="1334469304"/>
                    </a:ext>
                  </a:extLst>
                </a:gridCol>
                <a:gridCol w="3298873">
                  <a:extLst>
                    <a:ext uri="{9D8B030D-6E8A-4147-A177-3AD203B41FA5}">
                      <a16:colId xmlns:a16="http://schemas.microsoft.com/office/drawing/2014/main" val="3463639163"/>
                    </a:ext>
                  </a:extLst>
                </a:gridCol>
                <a:gridCol w="1020418">
                  <a:extLst>
                    <a:ext uri="{9D8B030D-6E8A-4147-A177-3AD203B41FA5}">
                      <a16:colId xmlns:a16="http://schemas.microsoft.com/office/drawing/2014/main" val="3970968809"/>
                    </a:ext>
                  </a:extLst>
                </a:gridCol>
                <a:gridCol w="1190829">
                  <a:extLst>
                    <a:ext uri="{9D8B030D-6E8A-4147-A177-3AD203B41FA5}">
                      <a16:colId xmlns:a16="http://schemas.microsoft.com/office/drawing/2014/main" val="134545616"/>
                    </a:ext>
                  </a:extLst>
                </a:gridCol>
              </a:tblGrid>
              <a:tr h="11408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MA 14</a:t>
                      </a:r>
                      <a:endParaRPr lang="en-US" b="1" i="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Septmber</a:t>
                      </a:r>
                      <a:endParaRPr lang="nl-NL" b="1" i="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850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Koffiemomentje </a:t>
                      </a:r>
                      <a:r>
                        <a:rPr lang="nl-NL" sz="24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| </a:t>
                      </a:r>
                    </a:p>
                    <a:p>
                      <a:pPr marL="0" indent="0" algn="ctr" fontAlgn="base">
                        <a:lnSpc>
                          <a:spcPts val="2850"/>
                        </a:lnSpc>
                        <a:buNone/>
                      </a:pPr>
                      <a:r>
                        <a:rPr lang="nl-NL" sz="24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Jannie &amp; Ilona</a:t>
                      </a:r>
                      <a:endParaRPr lang="en-US" b="1" i="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10.30</a:t>
                      </a:r>
                      <a:endParaRPr lang="en-US" b="1" i="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‘t </a:t>
                      </a:r>
                      <a:r>
                        <a:rPr lang="nl-NL" sz="1800" b="0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Burgsteijn</a:t>
                      </a: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781417"/>
                  </a:ext>
                </a:extLst>
              </a:tr>
              <a:tr h="1726997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DI 15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September</a:t>
                      </a:r>
                      <a:endParaRPr lang="nl-NL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endParaRPr lang="nl-NL" sz="3200" b="1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Koffiemomentje  </a:t>
                      </a:r>
                    </a:p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r>
                        <a:rPr lang="nl-NL" sz="20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Andrea</a:t>
                      </a:r>
                    </a:p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endParaRPr lang="en-US" sz="2806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Beweeg je fit </a:t>
                      </a:r>
                      <a:r>
                        <a:rPr lang="nl-NL" sz="32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| </a:t>
                      </a:r>
                      <a:r>
                        <a:rPr lang="nl-NL" sz="2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individueel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Duik in.. Roemenië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10.30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13.30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14.30 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‘t </a:t>
                      </a:r>
                      <a:r>
                        <a:rPr lang="nl-NL" sz="1800" b="0" i="0" dirty="0" err="1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Burgsteijn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  <a:p>
                      <a:pPr marL="0" lvl="0" indent="0" algn="ctr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Entree</a:t>
                      </a: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74168"/>
                  </a:ext>
                </a:extLst>
              </a:tr>
              <a:tr h="1171290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WO 16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September</a:t>
                      </a:r>
                      <a:endParaRPr lang="nl-NL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Koffietijd </a:t>
                      </a: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Zinzia</a:t>
                      </a: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Tours </a:t>
                      </a:r>
                      <a:r>
                        <a:rPr lang="nl-NL" sz="20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op uitnodiging</a:t>
                      </a: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10.30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Entree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655146"/>
                  </a:ext>
                </a:extLst>
              </a:tr>
              <a:tr h="1967151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DO 17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September</a:t>
                      </a:r>
                      <a:endParaRPr lang="nl-NL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400"/>
                        </a:lnSpc>
                        <a:buNone/>
                      </a:pPr>
                      <a:r>
                        <a:rPr lang="nl-NL" sz="28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Creatief </a:t>
                      </a:r>
                      <a:r>
                        <a:rPr lang="nl-NL" sz="20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| </a:t>
                      </a:r>
                      <a:r>
                        <a:rPr lang="nl-NL" sz="2000" b="1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Wia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850"/>
                        </a:lnSpc>
                        <a:buNone/>
                      </a:pPr>
                      <a:r>
                        <a:rPr lang="nl-NL" sz="28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Beweeg je fit </a:t>
                      </a:r>
                      <a:r>
                        <a:rPr lang="nl-NL" sz="24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| groep</a:t>
                      </a:r>
                    </a:p>
                    <a:p>
                      <a:pPr marL="0" indent="0" algn="ctr" fontAlgn="base">
                        <a:lnSpc>
                          <a:spcPts val="2850"/>
                        </a:lnSpc>
                        <a:buNone/>
                      </a:pP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D0D0D"/>
                          </a:solidFill>
                          <a:effectLst/>
                          <a:latin typeface="Agency FB" panose="020B0503020202020204" pitchFamily="34" charset="0"/>
                        </a:rPr>
                        <a:t>Borrelnootmiddag </a:t>
                      </a: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Denise </a:t>
                      </a:r>
                      <a:r>
                        <a:rPr lang="en-US" sz="2400" b="0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zorgzangeres</a:t>
                      </a:r>
                      <a:endParaRPr lang="en-US" sz="24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10.30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11.00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14.30 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‘t </a:t>
                      </a:r>
                      <a:r>
                        <a:rPr lang="nl-NL" sz="1800" b="0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burgsteijn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Huiskamer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‘t </a:t>
                      </a:r>
                      <a:r>
                        <a:rPr lang="nl-NL" sz="1800" b="0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Burgsteijn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667371"/>
                  </a:ext>
                </a:extLst>
              </a:tr>
              <a:tr h="1448971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VR 18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3375"/>
                        </a:lnSpc>
                        <a:buNone/>
                      </a:pPr>
                      <a:r>
                        <a:rPr lang="nl-NL" sz="28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September</a:t>
                      </a:r>
                      <a:endParaRPr lang="nl-NL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Bewoners Gesprek </a:t>
                      </a: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Luchtlanding</a:t>
                      </a:r>
                    </a:p>
                    <a:p>
                      <a:pPr marL="0" indent="0" algn="ctr" fontAlgn="base">
                        <a:lnSpc>
                          <a:spcPts val="3825"/>
                        </a:lnSpc>
                        <a:buNone/>
                      </a:pPr>
                      <a:r>
                        <a:rPr lang="nl-NL" sz="24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Op uitnodiging</a:t>
                      </a: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10:30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10:30</a:t>
                      </a: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Huiskamer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endParaRPr lang="nl-NL" sz="1800" b="0" i="0" dirty="0">
                        <a:solidFill>
                          <a:srgbClr val="000000"/>
                        </a:solidFill>
                        <a:effectLst/>
                        <a:latin typeface="Agency FB" panose="020B0503020202020204" pitchFamily="34" charset="0"/>
                      </a:endParaRPr>
                    </a:p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nl-NL" sz="1800" b="0" i="0" dirty="0" err="1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Renkumse</a:t>
                      </a:r>
                      <a:r>
                        <a:rPr lang="nl-NL" sz="1800" b="0" i="0" dirty="0">
                          <a:solidFill>
                            <a:srgbClr val="000000"/>
                          </a:solidFill>
                          <a:effectLst/>
                          <a:latin typeface="Agency FB" panose="020B0503020202020204" pitchFamily="34" charset="0"/>
                        </a:rPr>
                        <a:t> Heide‘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>
                    <a:lnL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9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069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5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BDA65D-0994-4F6D-A210-60A233D98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131084"/>
              </p:ext>
            </p:extLst>
          </p:nvPr>
        </p:nvGraphicFramePr>
        <p:xfrm>
          <a:off x="198783" y="2659767"/>
          <a:ext cx="7559674" cy="7771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377">
                  <a:extLst>
                    <a:ext uri="{9D8B030D-6E8A-4147-A177-3AD203B41FA5}">
                      <a16:colId xmlns:a16="http://schemas.microsoft.com/office/drawing/2014/main" val="3084893760"/>
                    </a:ext>
                  </a:extLst>
                </a:gridCol>
                <a:gridCol w="4040726">
                  <a:extLst>
                    <a:ext uri="{9D8B030D-6E8A-4147-A177-3AD203B41FA5}">
                      <a16:colId xmlns:a16="http://schemas.microsoft.com/office/drawing/2014/main" val="3082007911"/>
                    </a:ext>
                  </a:extLst>
                </a:gridCol>
                <a:gridCol w="670568">
                  <a:extLst>
                    <a:ext uri="{9D8B030D-6E8A-4147-A177-3AD203B41FA5}">
                      <a16:colId xmlns:a16="http://schemas.microsoft.com/office/drawing/2014/main" val="848324050"/>
                    </a:ext>
                  </a:extLst>
                </a:gridCol>
                <a:gridCol w="1200003">
                  <a:extLst>
                    <a:ext uri="{9D8B030D-6E8A-4147-A177-3AD203B41FA5}">
                      <a16:colId xmlns:a16="http://schemas.microsoft.com/office/drawing/2014/main" val="555958974"/>
                    </a:ext>
                  </a:extLst>
                </a:gridCol>
              </a:tblGrid>
              <a:tr h="1648519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MA 21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 September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Koffiemomentje </a:t>
                      </a:r>
                      <a:r>
                        <a:rPr lang="nl-NL" sz="32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</a:t>
                      </a:r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 </a:t>
                      </a:r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Jannie &amp; Ilona</a:t>
                      </a:r>
                    </a:p>
                    <a:p>
                      <a:pPr algn="ctr"/>
                      <a:r>
                        <a:rPr lang="nl-NL" sz="36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Creatief voor de wintermarkt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14:00</a:t>
                      </a: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198865"/>
                  </a:ext>
                </a:extLst>
              </a:tr>
              <a:tr h="2216200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DI 22</a:t>
                      </a:r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Koffiemomentje </a:t>
                      </a:r>
                      <a:r>
                        <a:rPr lang="nl-NL" sz="24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| Sylvia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Beweeg je fit </a:t>
                      </a:r>
                      <a:r>
                        <a:rPr lang="nl-NL" sz="32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 </a:t>
                      </a:r>
                      <a:r>
                        <a:rPr lang="nl-NL" sz="2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individueel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Zing mee met het </a:t>
                      </a:r>
                      <a:r>
                        <a:rPr lang="nl-NL" sz="3200" b="1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Rijnhofkoor</a:t>
                      </a:r>
                      <a:endParaRPr lang="nl-NL" sz="3200" b="1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13.30</a:t>
                      </a:r>
                    </a:p>
                    <a:p>
                      <a:pPr algn="ctr"/>
                      <a:endParaRPr lang="nl-NL" sz="12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14.00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05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844500"/>
                  </a:ext>
                </a:extLst>
              </a:tr>
              <a:tr h="1197426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WO 23 September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Koffietijd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dirty="0">
                          <a:solidFill>
                            <a:srgbClr val="FC6B00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 </a:t>
                      </a:r>
                      <a:r>
                        <a:rPr lang="nl-NL" sz="3200" b="1" i="0" dirty="0">
                          <a:solidFill>
                            <a:srgbClr val="000000"/>
                          </a:solidFill>
                          <a:effectLst/>
                          <a:latin typeface="Agency FB"/>
                        </a:rPr>
                        <a:t>Muziek van Toen</a:t>
                      </a:r>
                      <a:endParaRPr lang="en-US" sz="3200" b="1" i="0" dirty="0">
                        <a:solidFill>
                          <a:srgbClr val="000000"/>
                        </a:solidFill>
                        <a:effectLst/>
                        <a:latin typeface="Agency FB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10.30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14:30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166236"/>
                  </a:ext>
                </a:extLst>
              </a:tr>
              <a:tr h="1218318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DO 24 September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8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Beweeg je fit </a:t>
                      </a:r>
                      <a:r>
                        <a:rPr lang="nl-NL" sz="24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| groep</a:t>
                      </a:r>
                      <a:endParaRPr lang="nl-NL" sz="3200" b="0" dirty="0">
                        <a:solidFill>
                          <a:srgbClr val="FC6B00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Borrelnootmiddag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11.00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14.30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Huiskamer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254585"/>
                  </a:ext>
                </a:extLst>
              </a:tr>
              <a:tr h="1438707">
                <a:tc>
                  <a:txBody>
                    <a:bodyPr/>
                    <a:lstStyle/>
                    <a:p>
                      <a:pPr algn="ctr"/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VR 25</a:t>
                      </a:r>
                      <a:endParaRPr lang="nl-NL" sz="2800" b="1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nl-NL" sz="2800" b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September</a:t>
                      </a: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Koffietijd</a:t>
                      </a:r>
                    </a:p>
                    <a:p>
                      <a:pPr algn="ctr"/>
                      <a:r>
                        <a:rPr lang="nl-NL" sz="3200" b="1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/>
                          <a:cs typeface="ADLaM Display"/>
                        </a:rPr>
                        <a:t>Sjoelen</a:t>
                      </a:r>
                      <a:endParaRPr lang="nl-NL" sz="32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10:00</a:t>
                      </a:r>
                    </a:p>
                    <a:p>
                      <a:pPr algn="ctr"/>
                      <a:endParaRPr lang="nl-NL" sz="1800" b="0" dirty="0">
                        <a:solidFill>
                          <a:schemeClr val="tx1"/>
                        </a:solidFill>
                        <a:latin typeface="Agency FB" panose="020B0503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  <a:p>
                      <a:pPr algn="ctr"/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14.30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‘</a:t>
                      </a: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t </a:t>
                      </a:r>
                      <a:r>
                        <a:rPr lang="nl-NL" sz="1800" b="0" dirty="0" err="1">
                          <a:solidFill>
                            <a:schemeClr val="tx1"/>
                          </a:solidFill>
                          <a:latin typeface="Agency FB"/>
                          <a:ea typeface="ADLaM Display"/>
                          <a:cs typeface="ADLaM Display"/>
                        </a:rPr>
                        <a:t>Burgsteijn</a:t>
                      </a: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  <a:p>
                      <a:pPr marL="0" marR="0" lvl="0" indent="0" algn="ctr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dirty="0">
                        <a:solidFill>
                          <a:schemeClr val="tx1"/>
                        </a:solidFill>
                        <a:latin typeface="Agency FB"/>
                        <a:ea typeface="ADLaM Display"/>
                        <a:cs typeface="ADLaM Display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5BE">
                        <a:alpha val="7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730088"/>
                  </a:ext>
                </a:extLst>
              </a:tr>
            </a:tbl>
          </a:graphicData>
        </a:graphic>
      </p:graphicFrame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E40E98D-FCC7-2A59-2E87-AECA222C2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850430"/>
              </p:ext>
            </p:extLst>
          </p:nvPr>
        </p:nvGraphicFramePr>
        <p:xfrm>
          <a:off x="8232974" y="318052"/>
          <a:ext cx="6874504" cy="6533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792">
                  <a:extLst>
                    <a:ext uri="{9D8B030D-6E8A-4147-A177-3AD203B41FA5}">
                      <a16:colId xmlns:a16="http://schemas.microsoft.com/office/drawing/2014/main" val="1141463002"/>
                    </a:ext>
                  </a:extLst>
                </a:gridCol>
                <a:gridCol w="2955479">
                  <a:extLst>
                    <a:ext uri="{9D8B030D-6E8A-4147-A177-3AD203B41FA5}">
                      <a16:colId xmlns:a16="http://schemas.microsoft.com/office/drawing/2014/main" val="1346257683"/>
                    </a:ext>
                  </a:extLst>
                </a:gridCol>
                <a:gridCol w="795131">
                  <a:extLst>
                    <a:ext uri="{9D8B030D-6E8A-4147-A177-3AD203B41FA5}">
                      <a16:colId xmlns:a16="http://schemas.microsoft.com/office/drawing/2014/main" val="2610832079"/>
                    </a:ext>
                  </a:extLst>
                </a:gridCol>
                <a:gridCol w="1353102">
                  <a:extLst>
                    <a:ext uri="{9D8B030D-6E8A-4147-A177-3AD203B41FA5}">
                      <a16:colId xmlns:a16="http://schemas.microsoft.com/office/drawing/2014/main" val="2864720186"/>
                    </a:ext>
                  </a:extLst>
                </a:gridCol>
              </a:tblGrid>
              <a:tr h="1532624"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  <a:ea typeface="Calibri"/>
                          <a:cs typeface="Calibri"/>
                        </a:rPr>
                        <a:t>MA 28 </a:t>
                      </a:r>
                    </a:p>
                    <a:p>
                      <a:pPr lvl="0" algn="ctr">
                        <a:buNone/>
                      </a:pPr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  <a:ea typeface="Calibri"/>
                          <a:cs typeface="Calibri"/>
                        </a:rPr>
                        <a:t>September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Koffiemomentje</a:t>
                      </a:r>
                    </a:p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Creatief voor de wintermarkt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10:00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14:00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681370"/>
                  </a:ext>
                </a:extLst>
              </a:tr>
              <a:tr h="1292224"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latin typeface="Agency FB"/>
                        </a:rPr>
                        <a:t>DI 29</a:t>
                      </a:r>
                    </a:p>
                    <a:p>
                      <a:pPr lvl="0" algn="ctr">
                        <a:buNone/>
                      </a:pPr>
                      <a:r>
                        <a:rPr lang="nl-NL" b="1" dirty="0">
                          <a:latin typeface="Agency FB"/>
                        </a:rPr>
                        <a:t>September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Koffie momentje</a:t>
                      </a:r>
                    </a:p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Beautymiddag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10:00 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14:30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74385"/>
                  </a:ext>
                </a:extLst>
              </a:tr>
              <a:tr h="1260888"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latin typeface="Agency FB"/>
                        </a:rPr>
                        <a:t>WO 30 </a:t>
                      </a:r>
                    </a:p>
                    <a:p>
                      <a:pPr lvl="0" algn="ctr">
                        <a:buNone/>
                      </a:pPr>
                      <a:r>
                        <a:rPr lang="nl-NL" b="1" dirty="0">
                          <a:latin typeface="Agency FB"/>
                        </a:rPr>
                        <a:t>September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Koffie momentje</a:t>
                      </a:r>
                    </a:p>
                    <a:p>
                      <a:pPr algn="ctr"/>
                      <a:r>
                        <a:rPr lang="nl-NL" b="1" dirty="0" err="1">
                          <a:solidFill>
                            <a:schemeClr val="tx1"/>
                          </a:solidFill>
                          <a:latin typeface="Agency FB"/>
                        </a:rPr>
                        <a:t>Zinzia</a:t>
                      </a:r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 Tours</a:t>
                      </a:r>
                      <a:r>
                        <a:rPr lang="nl-NL" sz="2000" b="1" dirty="0">
                          <a:solidFill>
                            <a:schemeClr val="tx1"/>
                          </a:solidFill>
                          <a:latin typeface="Agency FB"/>
                        </a:rPr>
                        <a:t> op uitnodiging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10:00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Entree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348912"/>
                  </a:ext>
                </a:extLst>
              </a:tr>
              <a:tr h="1260888"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latin typeface="Agency FB"/>
                        </a:rPr>
                        <a:t>DO  1</a:t>
                      </a:r>
                    </a:p>
                    <a:p>
                      <a:pPr lvl="0" algn="ctr">
                        <a:buNone/>
                      </a:pPr>
                      <a:r>
                        <a:rPr lang="nl-NL" b="1" dirty="0">
                          <a:latin typeface="Agency FB"/>
                        </a:rPr>
                        <a:t>Oktober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Creatief met </a:t>
                      </a:r>
                      <a:r>
                        <a:rPr lang="nl-NL" b="1" dirty="0" err="1">
                          <a:solidFill>
                            <a:schemeClr val="tx1"/>
                          </a:solidFill>
                          <a:latin typeface="Agency FB"/>
                        </a:rPr>
                        <a:t>Wia</a:t>
                      </a:r>
                      <a:endParaRPr lang="nl-NL" b="1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Bingo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10:00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14:30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‘t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957475"/>
                  </a:ext>
                </a:extLst>
              </a:tr>
              <a:tr h="1186699"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latin typeface="Agency FB"/>
                        </a:rPr>
                        <a:t>VR 2</a:t>
                      </a:r>
                    </a:p>
                    <a:p>
                      <a:pPr lvl="0" algn="ctr">
                        <a:buNone/>
                      </a:pPr>
                      <a:r>
                        <a:rPr lang="nl-NL" b="1" dirty="0">
                          <a:latin typeface="Agency FB"/>
                        </a:rPr>
                        <a:t>Oktober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Koffietijd</a:t>
                      </a:r>
                    </a:p>
                    <a:p>
                      <a:pPr algn="ctr"/>
                      <a:r>
                        <a:rPr lang="nl-NL" b="1" dirty="0">
                          <a:solidFill>
                            <a:schemeClr val="tx1"/>
                          </a:solidFill>
                          <a:latin typeface="Agency FB"/>
                        </a:rPr>
                        <a:t>Sjoelen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10:00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14:30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T:burgsteijn</a:t>
                      </a:r>
                    </a:p>
                    <a:p>
                      <a:pPr algn="ctr"/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  <a:p>
                      <a:pPr algn="ctr"/>
                      <a:r>
                        <a:rPr lang="nl-NL" sz="2000" b="0" dirty="0">
                          <a:solidFill>
                            <a:schemeClr val="tx1"/>
                          </a:solidFill>
                          <a:latin typeface="Agency FB"/>
                        </a:rPr>
                        <a:t>“t </a:t>
                      </a:r>
                      <a:r>
                        <a:rPr lang="nl-NL" sz="2000" b="0" dirty="0" err="1">
                          <a:solidFill>
                            <a:schemeClr val="tx1"/>
                          </a:solidFill>
                          <a:latin typeface="Agency FB"/>
                        </a:rPr>
                        <a:t>Burgsteijn</a:t>
                      </a:r>
                      <a:endParaRPr lang="nl-NL" sz="2000" b="0" dirty="0">
                        <a:solidFill>
                          <a:schemeClr val="tx1"/>
                        </a:solidFill>
                        <a:latin typeface="Agency FB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875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7041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26651c-a578-4f68-aa2f-31630473149f" xsi:nil="true"/>
    <lcf76f155ced4ddcb4097134ff3c332f xmlns="a6d4a8e9-ad90-4116-bc80-127f0cb9e2d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2A9A3ED9F4DD49824FD88C84108B87" ma:contentTypeVersion="16" ma:contentTypeDescription="Een nieuw document maken." ma:contentTypeScope="" ma:versionID="b078af6743b4222a4b60c1c52fac1e85">
  <xsd:schema xmlns:xsd="http://www.w3.org/2001/XMLSchema" xmlns:xs="http://www.w3.org/2001/XMLSchema" xmlns:p="http://schemas.microsoft.com/office/2006/metadata/properties" xmlns:ns2="a6d4a8e9-ad90-4116-bc80-127f0cb9e2df" xmlns:ns3="af26651c-a578-4f68-aa2f-31630473149f" targetNamespace="http://schemas.microsoft.com/office/2006/metadata/properties" ma:root="true" ma:fieldsID="f721c452ebb0e97b4e803be63c1c4214" ns2:_="" ns3:_="">
    <xsd:import namespace="a6d4a8e9-ad90-4116-bc80-127f0cb9e2df"/>
    <xsd:import namespace="af26651c-a578-4f68-aa2f-3163047314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d4a8e9-ad90-4116-bc80-127f0cb9e2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73bef568-f36f-4b1c-9f90-c9f59fe6e8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26651c-a578-4f68-aa2f-31630473149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6e98718-b44a-4e0e-b52b-d8fe244e0568}" ma:internalName="TaxCatchAll" ma:showField="CatchAllData" ma:web="af26651c-a578-4f68-aa2f-3163047314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37051F-1FB8-44FC-A089-1A1B301DDFA1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af26651c-a578-4f68-aa2f-31630473149f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a6d4a8e9-ad90-4116-bc80-127f0cb9e2d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3BBA66C-5275-40F1-B321-59E6554B60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A12DC8-D246-405E-9715-D31D187220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d4a8e9-ad90-4116-bc80-127f0cb9e2df"/>
    <ds:schemaRef ds:uri="af26651c-a578-4f68-aa2f-3163047314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2025</TotalTime>
  <Words>438</Words>
  <Application>Microsoft Office PowerPoint</Application>
  <PresentationFormat>Aangepast</PresentationFormat>
  <Paragraphs>313</Paragraphs>
  <Slides>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5" baseType="lpstr">
      <vt:lpstr>ADLaM Display</vt:lpstr>
      <vt:lpstr>Agency FB</vt:lpstr>
      <vt:lpstr>Aptos</vt:lpstr>
      <vt:lpstr>Aptos Display</vt:lpstr>
      <vt:lpstr>Arial</vt:lpstr>
      <vt:lpstr>Century Gothic</vt:lpstr>
      <vt:lpstr>Congenial Black</vt:lpstr>
      <vt:lpstr>Fairwater Script</vt:lpstr>
      <vt:lpstr>Ink Free</vt:lpstr>
      <vt:lpstr>Segoe UI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Annemieke Sigmond</dc:creator>
  <cp:lastModifiedBy>Christina van den Berg - Verbeek</cp:lastModifiedBy>
  <cp:revision>252</cp:revision>
  <cp:lastPrinted>2026-07-07T13:12:16Z</cp:lastPrinted>
  <dcterms:created xsi:type="dcterms:W3CDTF">2026-02-24T16:44:30Z</dcterms:created>
  <dcterms:modified xsi:type="dcterms:W3CDTF">2026-08-20T08:03:37Z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0x010100F72A9A3ED9F4DD49824FD88C84108B87</vt:lpwstr>
  </property>
  <property fmtid="{D5CDD505-2E9C-101B-9397-08002B2CF9AE}" pid="3" name="MediaServiceImageTags">
    <vt:lpwstr/>
  </property>
</Properties>
</file>